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791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>
        <p:scale>
          <a:sx n="58" d="100"/>
          <a:sy n="58" d="100"/>
        </p:scale>
        <p:origin x="1541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340" y="1122363"/>
            <a:ext cx="4922520" cy="2387600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900" y="3602038"/>
            <a:ext cx="4343400" cy="1655762"/>
          </a:xfrm>
        </p:spPr>
        <p:txBody>
          <a:bodyPr/>
          <a:lstStyle>
            <a:lvl1pPr marL="0" indent="0" algn="ctr">
              <a:buNone/>
              <a:defRPr sz="1520"/>
            </a:lvl1pPr>
            <a:lvl2pPr marL="289545" indent="0" algn="ctr">
              <a:buNone/>
              <a:defRPr sz="1267"/>
            </a:lvl2pPr>
            <a:lvl3pPr marL="579090" indent="0" algn="ctr">
              <a:buNone/>
              <a:defRPr sz="1140"/>
            </a:lvl3pPr>
            <a:lvl4pPr marL="868634" indent="0" algn="ctr">
              <a:buNone/>
              <a:defRPr sz="1013"/>
            </a:lvl4pPr>
            <a:lvl5pPr marL="1158179" indent="0" algn="ctr">
              <a:buNone/>
              <a:defRPr sz="1013"/>
            </a:lvl5pPr>
            <a:lvl6pPr marL="1447724" indent="0" algn="ctr">
              <a:buNone/>
              <a:defRPr sz="1013"/>
            </a:lvl6pPr>
            <a:lvl7pPr marL="1737269" indent="0" algn="ctr">
              <a:buNone/>
              <a:defRPr sz="1013"/>
            </a:lvl7pPr>
            <a:lvl8pPr marL="2026813" indent="0" algn="ctr">
              <a:buNone/>
              <a:defRPr sz="1013"/>
            </a:lvl8pPr>
            <a:lvl9pPr marL="2316358" indent="0" algn="ctr">
              <a:buNone/>
              <a:defRPr sz="10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6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6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4328" y="365125"/>
            <a:ext cx="124872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8145" y="365125"/>
            <a:ext cx="367379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2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29" y="1709740"/>
            <a:ext cx="4994910" cy="2852737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129" y="4589465"/>
            <a:ext cx="4994910" cy="1500187"/>
          </a:xfrm>
        </p:spPr>
        <p:txBody>
          <a:bodyPr/>
          <a:lstStyle>
            <a:lvl1pPr marL="0" indent="0">
              <a:buNone/>
              <a:defRPr sz="1520">
                <a:solidFill>
                  <a:schemeClr val="tx1"/>
                </a:solidFill>
              </a:defRPr>
            </a:lvl1pPr>
            <a:lvl2pPr marL="289545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2pPr>
            <a:lvl3pPr marL="579090" indent="0">
              <a:buNone/>
              <a:defRPr sz="1140">
                <a:solidFill>
                  <a:schemeClr val="tx1">
                    <a:tint val="75000"/>
                  </a:schemeClr>
                </a:solidFill>
              </a:defRPr>
            </a:lvl3pPr>
            <a:lvl4pPr marL="868634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4pPr>
            <a:lvl5pPr marL="1158179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5pPr>
            <a:lvl6pPr marL="1447724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6pPr>
            <a:lvl7pPr marL="1737269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7pPr>
            <a:lvl8pPr marL="2026813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8pPr>
            <a:lvl9pPr marL="2316358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145" y="1825625"/>
            <a:ext cx="24612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1795" y="1825625"/>
            <a:ext cx="24612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5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899" y="365127"/>
            <a:ext cx="49949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900" y="1681163"/>
            <a:ext cx="2449949" cy="823912"/>
          </a:xfrm>
        </p:spPr>
        <p:txBody>
          <a:bodyPr anchor="b"/>
          <a:lstStyle>
            <a:lvl1pPr marL="0" indent="0">
              <a:buNone/>
              <a:defRPr sz="1520" b="1"/>
            </a:lvl1pPr>
            <a:lvl2pPr marL="289545" indent="0">
              <a:buNone/>
              <a:defRPr sz="1267" b="1"/>
            </a:lvl2pPr>
            <a:lvl3pPr marL="579090" indent="0">
              <a:buNone/>
              <a:defRPr sz="1140" b="1"/>
            </a:lvl3pPr>
            <a:lvl4pPr marL="868634" indent="0">
              <a:buNone/>
              <a:defRPr sz="1013" b="1"/>
            </a:lvl4pPr>
            <a:lvl5pPr marL="1158179" indent="0">
              <a:buNone/>
              <a:defRPr sz="1013" b="1"/>
            </a:lvl5pPr>
            <a:lvl6pPr marL="1447724" indent="0">
              <a:buNone/>
              <a:defRPr sz="1013" b="1"/>
            </a:lvl6pPr>
            <a:lvl7pPr marL="1737269" indent="0">
              <a:buNone/>
              <a:defRPr sz="1013" b="1"/>
            </a:lvl7pPr>
            <a:lvl8pPr marL="2026813" indent="0">
              <a:buNone/>
              <a:defRPr sz="1013" b="1"/>
            </a:lvl8pPr>
            <a:lvl9pPr marL="2316358" indent="0">
              <a:buNone/>
              <a:defRPr sz="101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8900" y="2505075"/>
            <a:ext cx="244994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31795" y="1681163"/>
            <a:ext cx="2462014" cy="823912"/>
          </a:xfrm>
        </p:spPr>
        <p:txBody>
          <a:bodyPr anchor="b"/>
          <a:lstStyle>
            <a:lvl1pPr marL="0" indent="0">
              <a:buNone/>
              <a:defRPr sz="1520" b="1"/>
            </a:lvl1pPr>
            <a:lvl2pPr marL="289545" indent="0">
              <a:buNone/>
              <a:defRPr sz="1267" b="1"/>
            </a:lvl2pPr>
            <a:lvl3pPr marL="579090" indent="0">
              <a:buNone/>
              <a:defRPr sz="1140" b="1"/>
            </a:lvl3pPr>
            <a:lvl4pPr marL="868634" indent="0">
              <a:buNone/>
              <a:defRPr sz="1013" b="1"/>
            </a:lvl4pPr>
            <a:lvl5pPr marL="1158179" indent="0">
              <a:buNone/>
              <a:defRPr sz="1013" b="1"/>
            </a:lvl5pPr>
            <a:lvl6pPr marL="1447724" indent="0">
              <a:buNone/>
              <a:defRPr sz="1013" b="1"/>
            </a:lvl6pPr>
            <a:lvl7pPr marL="1737269" indent="0">
              <a:buNone/>
              <a:defRPr sz="1013" b="1"/>
            </a:lvl7pPr>
            <a:lvl8pPr marL="2026813" indent="0">
              <a:buNone/>
              <a:defRPr sz="1013" b="1"/>
            </a:lvl8pPr>
            <a:lvl9pPr marL="2316358" indent="0">
              <a:buNone/>
              <a:defRPr sz="101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31795" y="2505075"/>
            <a:ext cx="246201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7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0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899" y="457200"/>
            <a:ext cx="1867813" cy="1600200"/>
          </a:xfrm>
        </p:spPr>
        <p:txBody>
          <a:bodyPr anchor="b"/>
          <a:lstStyle>
            <a:lvl1pPr>
              <a:defRPr sz="20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2014" y="987427"/>
            <a:ext cx="2931795" cy="4873625"/>
          </a:xfrm>
        </p:spPr>
        <p:txBody>
          <a:bodyPr/>
          <a:lstStyle>
            <a:lvl1pPr>
              <a:defRPr sz="2027"/>
            </a:lvl1pPr>
            <a:lvl2pPr>
              <a:defRPr sz="1773"/>
            </a:lvl2pPr>
            <a:lvl3pPr>
              <a:defRPr sz="1520"/>
            </a:lvl3pPr>
            <a:lvl4pPr>
              <a:defRPr sz="1267"/>
            </a:lvl4pPr>
            <a:lvl5pPr>
              <a:defRPr sz="1267"/>
            </a:lvl5pPr>
            <a:lvl6pPr>
              <a:defRPr sz="1267"/>
            </a:lvl6pPr>
            <a:lvl7pPr>
              <a:defRPr sz="1267"/>
            </a:lvl7pPr>
            <a:lvl8pPr>
              <a:defRPr sz="1267"/>
            </a:lvl8pPr>
            <a:lvl9pPr>
              <a:defRPr sz="12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8899" y="2057400"/>
            <a:ext cx="1867813" cy="3811588"/>
          </a:xfrm>
        </p:spPr>
        <p:txBody>
          <a:bodyPr/>
          <a:lstStyle>
            <a:lvl1pPr marL="0" indent="0">
              <a:buNone/>
              <a:defRPr sz="1013"/>
            </a:lvl1pPr>
            <a:lvl2pPr marL="289545" indent="0">
              <a:buNone/>
              <a:defRPr sz="887"/>
            </a:lvl2pPr>
            <a:lvl3pPr marL="579090" indent="0">
              <a:buNone/>
              <a:defRPr sz="760"/>
            </a:lvl3pPr>
            <a:lvl4pPr marL="868634" indent="0">
              <a:buNone/>
              <a:defRPr sz="633"/>
            </a:lvl4pPr>
            <a:lvl5pPr marL="1158179" indent="0">
              <a:buNone/>
              <a:defRPr sz="633"/>
            </a:lvl5pPr>
            <a:lvl6pPr marL="1447724" indent="0">
              <a:buNone/>
              <a:defRPr sz="633"/>
            </a:lvl6pPr>
            <a:lvl7pPr marL="1737269" indent="0">
              <a:buNone/>
              <a:defRPr sz="633"/>
            </a:lvl7pPr>
            <a:lvl8pPr marL="2026813" indent="0">
              <a:buNone/>
              <a:defRPr sz="633"/>
            </a:lvl8pPr>
            <a:lvl9pPr marL="2316358" indent="0">
              <a:buNone/>
              <a:defRPr sz="6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1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899" y="457200"/>
            <a:ext cx="1867813" cy="1600200"/>
          </a:xfrm>
        </p:spPr>
        <p:txBody>
          <a:bodyPr anchor="b"/>
          <a:lstStyle>
            <a:lvl1pPr>
              <a:defRPr sz="20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62014" y="987427"/>
            <a:ext cx="2931795" cy="4873625"/>
          </a:xfrm>
        </p:spPr>
        <p:txBody>
          <a:bodyPr anchor="t"/>
          <a:lstStyle>
            <a:lvl1pPr marL="0" indent="0">
              <a:buNone/>
              <a:defRPr sz="2027"/>
            </a:lvl1pPr>
            <a:lvl2pPr marL="289545" indent="0">
              <a:buNone/>
              <a:defRPr sz="1773"/>
            </a:lvl2pPr>
            <a:lvl3pPr marL="579090" indent="0">
              <a:buNone/>
              <a:defRPr sz="1520"/>
            </a:lvl3pPr>
            <a:lvl4pPr marL="868634" indent="0">
              <a:buNone/>
              <a:defRPr sz="1267"/>
            </a:lvl4pPr>
            <a:lvl5pPr marL="1158179" indent="0">
              <a:buNone/>
              <a:defRPr sz="1267"/>
            </a:lvl5pPr>
            <a:lvl6pPr marL="1447724" indent="0">
              <a:buNone/>
              <a:defRPr sz="1267"/>
            </a:lvl6pPr>
            <a:lvl7pPr marL="1737269" indent="0">
              <a:buNone/>
              <a:defRPr sz="1267"/>
            </a:lvl7pPr>
            <a:lvl8pPr marL="2026813" indent="0">
              <a:buNone/>
              <a:defRPr sz="1267"/>
            </a:lvl8pPr>
            <a:lvl9pPr marL="2316358" indent="0">
              <a:buNone/>
              <a:defRPr sz="12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8899" y="2057400"/>
            <a:ext cx="1867813" cy="3811588"/>
          </a:xfrm>
        </p:spPr>
        <p:txBody>
          <a:bodyPr/>
          <a:lstStyle>
            <a:lvl1pPr marL="0" indent="0">
              <a:buNone/>
              <a:defRPr sz="1013"/>
            </a:lvl1pPr>
            <a:lvl2pPr marL="289545" indent="0">
              <a:buNone/>
              <a:defRPr sz="887"/>
            </a:lvl2pPr>
            <a:lvl3pPr marL="579090" indent="0">
              <a:buNone/>
              <a:defRPr sz="760"/>
            </a:lvl3pPr>
            <a:lvl4pPr marL="868634" indent="0">
              <a:buNone/>
              <a:defRPr sz="633"/>
            </a:lvl4pPr>
            <a:lvl5pPr marL="1158179" indent="0">
              <a:buNone/>
              <a:defRPr sz="633"/>
            </a:lvl5pPr>
            <a:lvl6pPr marL="1447724" indent="0">
              <a:buNone/>
              <a:defRPr sz="633"/>
            </a:lvl6pPr>
            <a:lvl7pPr marL="1737269" indent="0">
              <a:buNone/>
              <a:defRPr sz="633"/>
            </a:lvl7pPr>
            <a:lvl8pPr marL="2026813" indent="0">
              <a:buNone/>
              <a:defRPr sz="633"/>
            </a:lvl8pPr>
            <a:lvl9pPr marL="2316358" indent="0">
              <a:buNone/>
              <a:defRPr sz="6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145" y="365127"/>
            <a:ext cx="49949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145" y="1825625"/>
            <a:ext cx="4994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8145" y="6356352"/>
            <a:ext cx="1303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8076-B09F-43B9-8D9C-7CE1BA62C3C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18335" y="6356352"/>
            <a:ext cx="19545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0035" y="6356352"/>
            <a:ext cx="1303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E884F-CF61-42C1-8438-80E0B0DD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79090" rtl="0" eaLnBrk="1" latinLnBrk="0" hangingPunct="1">
        <a:lnSpc>
          <a:spcPct val="90000"/>
        </a:lnSpc>
        <a:spcBef>
          <a:spcPct val="0"/>
        </a:spcBef>
        <a:buNone/>
        <a:defRPr sz="27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772" indent="-144772" algn="l" defTabSz="579090" rtl="0" eaLnBrk="1" latinLnBrk="0" hangingPunct="1">
        <a:lnSpc>
          <a:spcPct val="90000"/>
        </a:lnSpc>
        <a:spcBef>
          <a:spcPts val="633"/>
        </a:spcBef>
        <a:buFont typeface="Arial" panose="020B0604020202020204" pitchFamily="34" charset="0"/>
        <a:buChar char="•"/>
        <a:defRPr sz="1773" kern="1200">
          <a:solidFill>
            <a:schemeClr val="tx1"/>
          </a:solidFill>
          <a:latin typeface="+mn-lt"/>
          <a:ea typeface="+mn-ea"/>
          <a:cs typeface="+mn-cs"/>
        </a:defRPr>
      </a:lvl1pPr>
      <a:lvl2pPr marL="434317" indent="-144772" algn="l" defTabSz="579090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2pPr>
      <a:lvl3pPr marL="723862" indent="-144772" algn="l" defTabSz="579090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67" kern="1200">
          <a:solidFill>
            <a:schemeClr val="tx1"/>
          </a:solidFill>
          <a:latin typeface="+mn-lt"/>
          <a:ea typeface="+mn-ea"/>
          <a:cs typeface="+mn-cs"/>
        </a:defRPr>
      </a:lvl3pPr>
      <a:lvl4pPr marL="1013407" indent="-144772" algn="l" defTabSz="579090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4pPr>
      <a:lvl5pPr marL="1302951" indent="-144772" algn="l" defTabSz="579090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5pPr>
      <a:lvl6pPr marL="1592496" indent="-144772" algn="l" defTabSz="579090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882041" indent="-144772" algn="l" defTabSz="579090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171586" indent="-144772" algn="l" defTabSz="579090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461130" indent="-144772" algn="l" defTabSz="579090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9090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1pPr>
      <a:lvl2pPr marL="289545" algn="l" defTabSz="579090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2pPr>
      <a:lvl3pPr marL="579090" algn="l" defTabSz="579090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3pPr>
      <a:lvl4pPr marL="868634" algn="l" defTabSz="579090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4pPr>
      <a:lvl5pPr marL="1158179" algn="l" defTabSz="579090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5pPr>
      <a:lvl6pPr marL="1447724" algn="l" defTabSz="579090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6pPr>
      <a:lvl7pPr marL="1737269" algn="l" defTabSz="579090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7pPr>
      <a:lvl8pPr marL="2026813" algn="l" defTabSz="579090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8pPr>
      <a:lvl9pPr marL="2316358" algn="l" defTabSz="579090" rtl="0" eaLnBrk="1" latinLnBrk="0" hangingPunct="1">
        <a:defRPr sz="11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remix3d.com/details/cc7e56b6fe80487eaeb9964df9b63b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49FE00-37DC-4E16-B5A8-0F8D7DD22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" y="167640"/>
            <a:ext cx="3208549" cy="215646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alking astronaut">
                <a:extLst>
                  <a:ext uri="{FF2B5EF4-FFF2-40B4-BE49-F238E27FC236}">
                    <a16:creationId xmlns:a16="http://schemas.microsoft.com/office/drawing/2014/main" id="{2CD8E522-5BDD-45E3-9F35-153729C9E3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0707329"/>
                  </p:ext>
                </p:extLst>
              </p:nvPr>
            </p:nvGraphicFramePr>
            <p:xfrm>
              <a:off x="388083" y="517305"/>
              <a:ext cx="5788286" cy="97602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88286" cy="9760226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815" ay="1710482" az="49904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9888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alking astronaut">
                <a:extLst>
                  <a:ext uri="{FF2B5EF4-FFF2-40B4-BE49-F238E27FC236}">
                    <a16:creationId xmlns:a16="http://schemas.microsoft.com/office/drawing/2014/main" id="{2CD8E522-5BDD-45E3-9F35-153729C9E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083" y="517305"/>
                <a:ext cx="5788286" cy="9760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26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9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raven</dc:creator>
  <cp:lastModifiedBy>jamie raven</cp:lastModifiedBy>
  <cp:revision>4</cp:revision>
  <dcterms:created xsi:type="dcterms:W3CDTF">2019-02-11T00:03:09Z</dcterms:created>
  <dcterms:modified xsi:type="dcterms:W3CDTF">2019-02-11T23:33:16Z</dcterms:modified>
</cp:coreProperties>
</file>